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2" r:id="rId3"/>
    <p:sldId id="275" r:id="rId4"/>
    <p:sldId id="271" r:id="rId5"/>
    <p:sldId id="265" r:id="rId6"/>
    <p:sldId id="270" r:id="rId7"/>
    <p:sldId id="268" r:id="rId8"/>
    <p:sldId id="282" r:id="rId9"/>
    <p:sldId id="281" r:id="rId10"/>
    <p:sldId id="280" r:id="rId11"/>
    <p:sldId id="279" r:id="rId12"/>
    <p:sldId id="278" r:id="rId13"/>
    <p:sldId id="284" r:id="rId14"/>
    <p:sldId id="277" r:id="rId15"/>
    <p:sldId id="283" r:id="rId16"/>
    <p:sldId id="287" r:id="rId17"/>
    <p:sldId id="286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BCD"/>
    <a:srgbClr val="4EC1B1"/>
    <a:srgbClr val="AA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63" d="100"/>
          <a:sy n="63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28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8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57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39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87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23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46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36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67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94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66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9533-313E-E548-8195-2CE0B920C94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7D3C-1666-DE47-8ADC-1326429E9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7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881C92-E835-E845-B2DC-899C2F8F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" y="449580"/>
            <a:ext cx="3073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0BB0AD-9AD9-C14D-B787-E00136AE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02" y="520290"/>
            <a:ext cx="4635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9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81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9764E-34D9-4C42-A33A-CFCE76658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0" y="520291"/>
            <a:ext cx="4089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9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114A0B6-43C9-4C45-B82A-3CA7529C391B}"/>
              </a:ext>
            </a:extLst>
          </p:cNvPr>
          <p:cNvSpPr txBox="1"/>
          <p:nvPr/>
        </p:nvSpPr>
        <p:spPr>
          <a:xfrm>
            <a:off x="914398" y="2351049"/>
            <a:ext cx="1004553" cy="660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200" dirty="0"/>
              <a:t>Digite seu texto aqui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A4170F7-A60A-584B-A8F6-161DA7C4B11E}"/>
              </a:ext>
            </a:extLst>
          </p:cNvPr>
          <p:cNvSpPr txBox="1"/>
          <p:nvPr/>
        </p:nvSpPr>
        <p:spPr>
          <a:xfrm>
            <a:off x="2537136" y="3329843"/>
            <a:ext cx="1004553" cy="660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200" dirty="0"/>
              <a:t>Digite seu texto aqui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EDC79B-3458-2844-B73F-AB6C72F14AAD}"/>
              </a:ext>
            </a:extLst>
          </p:cNvPr>
          <p:cNvSpPr txBox="1"/>
          <p:nvPr/>
        </p:nvSpPr>
        <p:spPr>
          <a:xfrm>
            <a:off x="1557982" y="6413500"/>
            <a:ext cx="110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26/02/2021</a:t>
            </a:r>
          </a:p>
        </p:txBody>
      </p:sp>
    </p:spTree>
    <p:extLst>
      <p:ext uri="{BB962C8B-B14F-4D97-AF65-F5344CB8AC3E}">
        <p14:creationId xmlns:p14="http://schemas.microsoft.com/office/powerpoint/2010/main" val="125832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D19093-7F68-ED4B-846E-31B526F308B0}"/>
              </a:ext>
            </a:extLst>
          </p:cNvPr>
          <p:cNvSpPr txBox="1"/>
          <p:nvPr/>
        </p:nvSpPr>
        <p:spPr>
          <a:xfrm>
            <a:off x="2446985" y="1481070"/>
            <a:ext cx="352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Digite aqui as ferramentas que você precisa para concretizar as ações. </a:t>
            </a:r>
          </a:p>
        </p:txBody>
      </p:sp>
    </p:spTree>
    <p:extLst>
      <p:ext uri="{BB962C8B-B14F-4D97-AF65-F5344CB8AC3E}">
        <p14:creationId xmlns:p14="http://schemas.microsoft.com/office/powerpoint/2010/main" val="201340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A3DDB9-702F-E04F-9C20-0890217B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8" y="520291"/>
            <a:ext cx="4572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B4E2C06-450A-3541-836E-01C5E299FBD4}"/>
              </a:ext>
            </a:extLst>
          </p:cNvPr>
          <p:cNvSpPr txBox="1"/>
          <p:nvPr/>
        </p:nvSpPr>
        <p:spPr>
          <a:xfrm>
            <a:off x="1635614" y="1655589"/>
            <a:ext cx="1584104" cy="1216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000" b="1" dirty="0"/>
              <a:t>Data</a:t>
            </a:r>
          </a:p>
          <a:p>
            <a:r>
              <a:rPr lang="pt-BR" sz="1000" dirty="0"/>
              <a:t>19 de setembro de 2020</a:t>
            </a:r>
          </a:p>
          <a:p>
            <a:r>
              <a:rPr lang="pt-BR" sz="1000" b="1" dirty="0"/>
              <a:t>Ação:</a:t>
            </a:r>
          </a:p>
          <a:p>
            <a:r>
              <a:rPr lang="pt-BR" sz="1000" dirty="0"/>
              <a:t>Nome da ação</a:t>
            </a:r>
          </a:p>
          <a:p>
            <a:r>
              <a:rPr lang="pt-BR" sz="1000" b="1" dirty="0"/>
              <a:t>Pessoa responsável:</a:t>
            </a:r>
          </a:p>
          <a:p>
            <a:r>
              <a:rPr lang="pt-BR" sz="1000" dirty="0"/>
              <a:t>Nome, Sobrenome </a:t>
            </a:r>
          </a:p>
        </p:txBody>
      </p:sp>
    </p:spTree>
    <p:extLst>
      <p:ext uri="{BB962C8B-B14F-4D97-AF65-F5344CB8AC3E}">
        <p14:creationId xmlns:p14="http://schemas.microsoft.com/office/powerpoint/2010/main" val="290320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5C2682E-0419-4843-B189-52C99D7C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5715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00FFF6A-8610-774F-AB6C-0ACC2B428B24}"/>
              </a:ext>
            </a:extLst>
          </p:cNvPr>
          <p:cNvSpPr txBox="1"/>
          <p:nvPr/>
        </p:nvSpPr>
        <p:spPr>
          <a:xfrm>
            <a:off x="399246" y="1996225"/>
            <a:ext cx="3515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4EC1B1"/>
                </a:solidFill>
              </a:rPr>
              <a:t>Formas de compartilhar sua experiência e participar dos debates: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1. Use a </a:t>
            </a:r>
            <a:r>
              <a:rPr lang="pt-BR" sz="1400" dirty="0" err="1"/>
              <a:t>hashtag</a:t>
            </a:r>
            <a:r>
              <a:rPr lang="pt-BR" sz="1400" dirty="0"/>
              <a:t> #</a:t>
            </a:r>
            <a:r>
              <a:rPr lang="pt-BR" sz="1400" dirty="0" err="1"/>
              <a:t>CozinhandoPolíticas</a:t>
            </a:r>
            <a:r>
              <a:rPr lang="pt-BR" sz="1400" dirty="0"/>
              <a:t> no </a:t>
            </a:r>
            <a:r>
              <a:rPr lang="pt-BR" sz="1400" dirty="0" err="1"/>
              <a:t>Twitter</a:t>
            </a:r>
            <a:r>
              <a:rPr lang="pt-BR" sz="1400" dirty="0"/>
              <a:t>, </a:t>
            </a:r>
            <a:r>
              <a:rPr lang="pt-BR" sz="1400" dirty="0" err="1"/>
              <a:t>Facebook</a:t>
            </a:r>
            <a:r>
              <a:rPr lang="pt-BR" sz="1400" dirty="0"/>
              <a:t> e Instagram e acompanhe a discussão;</a:t>
            </a:r>
          </a:p>
          <a:p>
            <a:r>
              <a:rPr lang="pt-BR" sz="1400" dirty="0"/>
              <a:t>2. Compartilhe um vídeo nos contando sobre sua experiência usando a </a:t>
            </a:r>
            <a:r>
              <a:rPr lang="pt-BR" sz="1400" dirty="0" err="1"/>
              <a:t>hashtag</a:t>
            </a:r>
            <a:r>
              <a:rPr lang="pt-BR" sz="1400" dirty="0"/>
              <a:t>;</a:t>
            </a:r>
          </a:p>
          <a:p>
            <a:r>
              <a:rPr lang="pt-BR" sz="1400" dirty="0"/>
              <a:t>3. Ou compartilhe uma foto e escreva algumas linhas sobre sua história.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506B44-C3D6-1C4D-BD64-2DA6286EE96B}"/>
              </a:ext>
            </a:extLst>
          </p:cNvPr>
          <p:cNvSpPr txBox="1"/>
          <p:nvPr/>
        </p:nvSpPr>
        <p:spPr>
          <a:xfrm>
            <a:off x="399246" y="4544704"/>
            <a:ext cx="4462818" cy="917513"/>
          </a:xfrm>
          <a:prstGeom prst="rect">
            <a:avLst/>
          </a:prstGeom>
          <a:noFill/>
          <a:ln w="12700">
            <a:solidFill>
              <a:srgbClr val="4EC1B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pt-BR" sz="1200" dirty="0"/>
              <a:t>Se não for possível acessar as mídias sociais, não se preocupe! Você pode nos mandar seu vídeo ou história para o e-mail:</a:t>
            </a:r>
          </a:p>
          <a:p>
            <a:r>
              <a:rPr lang="pt-BR" sz="1200" dirty="0">
                <a:hlinkClick r:id="rId3"/>
              </a:rPr>
              <a:t>womensrights@righttofoodandnutrition.org</a:t>
            </a:r>
            <a:endParaRPr lang="pt-BR" sz="1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A47E5B-D2C4-0747-B4D4-FC9AE41F3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6" y="493264"/>
            <a:ext cx="42037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C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F4A27E-BAD1-0543-9CD2-9EF731F8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481804"/>
            <a:ext cx="87376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5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4000" r="3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64E6665-989E-4146-805C-DD63DC2D8374}"/>
              </a:ext>
            </a:extLst>
          </p:cNvPr>
          <p:cNvSpPr txBox="1"/>
          <p:nvPr/>
        </p:nvSpPr>
        <p:spPr>
          <a:xfrm>
            <a:off x="6297768" y="476518"/>
            <a:ext cx="221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Junte-se a nós: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E7B96C-07EE-A344-B41F-1D6573E5506F}"/>
              </a:ext>
            </a:extLst>
          </p:cNvPr>
          <p:cNvSpPr txBox="1"/>
          <p:nvPr/>
        </p:nvSpPr>
        <p:spPr>
          <a:xfrm>
            <a:off x="6284890" y="3035793"/>
            <a:ext cx="27371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(preencher) 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mês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28104C-9B0A-2142-AE63-F981C428B285}"/>
              </a:ext>
            </a:extLst>
          </p:cNvPr>
          <p:cNvSpPr txBox="1"/>
          <p:nvPr/>
        </p:nvSpPr>
        <p:spPr>
          <a:xfrm>
            <a:off x="6297768" y="4256674"/>
            <a:ext cx="965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4EC1B1"/>
                </a:solidFill>
              </a:rPr>
              <a:t>hora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199FCCE-AD08-5145-9FF7-567F4B96FA29}"/>
              </a:ext>
            </a:extLst>
          </p:cNvPr>
          <p:cNvSpPr txBox="1"/>
          <p:nvPr/>
        </p:nvSpPr>
        <p:spPr>
          <a:xfrm>
            <a:off x="6297768" y="5003339"/>
            <a:ext cx="2846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Em:</a:t>
            </a:r>
          </a:p>
          <a:p>
            <a:r>
              <a:rPr lang="pt-BR" sz="1500" b="1" dirty="0">
                <a:solidFill>
                  <a:srgbClr val="4EC1B1"/>
                </a:solidFill>
              </a:rPr>
              <a:t>...........................org.br/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012107-8AEF-1342-9776-C17CDCFF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21350" y="2190499"/>
            <a:ext cx="2628900" cy="736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2B1D9FB-4EF7-B24E-A84C-E43C8F99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1100519"/>
            <a:ext cx="2984500" cy="812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8958B73-40D0-2241-A35C-51097F536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50" y="6136506"/>
            <a:ext cx="2298700" cy="2286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9548E08-C48C-694D-A725-75A48E159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846" y="5660256"/>
            <a:ext cx="2997200" cy="9525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AF082EB3-418A-DE49-9CE9-ACF3FFF1534F}"/>
              </a:ext>
            </a:extLst>
          </p:cNvPr>
          <p:cNvSpPr txBox="1"/>
          <p:nvPr/>
        </p:nvSpPr>
        <p:spPr>
          <a:xfrm>
            <a:off x="4184542" y="24952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C6A246E-3F72-7540-AAE6-14996C184798}"/>
              </a:ext>
            </a:extLst>
          </p:cNvPr>
          <p:cNvCxnSpPr>
            <a:cxnSpLocks/>
          </p:cNvCxnSpPr>
          <p:nvPr/>
        </p:nvCxnSpPr>
        <p:spPr>
          <a:xfrm>
            <a:off x="5892800" y="3035793"/>
            <a:ext cx="0" cy="2624463"/>
          </a:xfrm>
          <a:prstGeom prst="line">
            <a:avLst/>
          </a:prstGeom>
          <a:ln w="38100">
            <a:solidFill>
              <a:srgbClr val="4EC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4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C3F5685-EB25-C040-AF72-FAAD02C9F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657" y="325895"/>
            <a:ext cx="2217823" cy="6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6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CED4BC8-D6E6-5142-B142-5DCD97E4A3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52" y="188353"/>
            <a:ext cx="2247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C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7B8E5B-AF3A-D14A-92D0-1B3A79DB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82" y="6259378"/>
            <a:ext cx="2298700" cy="228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11CB5-BBB3-DF4A-B488-524E2B9EC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60" y="339026"/>
            <a:ext cx="1981200" cy="533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0FC7652-B50D-0448-B6AF-3689B6BA3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423" y="1340819"/>
            <a:ext cx="4572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8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E4871B-4561-8040-A89C-CDC32846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9" y="524789"/>
            <a:ext cx="3797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2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664DCF-E042-314F-8142-115106479B4C}"/>
              </a:ext>
            </a:extLst>
          </p:cNvPr>
          <p:cNvSpPr txBox="1"/>
          <p:nvPr/>
        </p:nvSpPr>
        <p:spPr>
          <a:xfrm>
            <a:off x="824246" y="2003320"/>
            <a:ext cx="1004553" cy="660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200" dirty="0"/>
              <a:t>Digite seu texto aqui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5CE376-9EB5-8446-9F84-0EE72B6E2AB9}"/>
              </a:ext>
            </a:extLst>
          </p:cNvPr>
          <p:cNvSpPr txBox="1"/>
          <p:nvPr/>
        </p:nvSpPr>
        <p:spPr>
          <a:xfrm>
            <a:off x="1828799" y="3049106"/>
            <a:ext cx="1004553" cy="660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200" dirty="0"/>
              <a:t>Digite seu texto aqui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7F0C35-A68E-D64D-BA8E-AF81A5EB5DEB}"/>
              </a:ext>
            </a:extLst>
          </p:cNvPr>
          <p:cNvSpPr txBox="1"/>
          <p:nvPr/>
        </p:nvSpPr>
        <p:spPr>
          <a:xfrm>
            <a:off x="2009104" y="1580915"/>
            <a:ext cx="1004553" cy="660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200" dirty="0"/>
              <a:t>Digite seu texto aqui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FA0C9A-E6F6-6247-9D52-C142E9D82CBC}"/>
              </a:ext>
            </a:extLst>
          </p:cNvPr>
          <p:cNvSpPr txBox="1"/>
          <p:nvPr/>
        </p:nvSpPr>
        <p:spPr>
          <a:xfrm>
            <a:off x="940158" y="4259720"/>
            <a:ext cx="1004553" cy="660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200" dirty="0"/>
              <a:t>Digite seu texto aqui</a:t>
            </a:r>
          </a:p>
        </p:txBody>
      </p:sp>
    </p:spTree>
    <p:extLst>
      <p:ext uri="{BB962C8B-B14F-4D97-AF65-F5344CB8AC3E}">
        <p14:creationId xmlns:p14="http://schemas.microsoft.com/office/powerpoint/2010/main" val="299300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CB75E-8049-F344-BD08-CFD2D05D8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07" y="535039"/>
            <a:ext cx="3657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8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896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158</Words>
  <Application>Microsoft Office PowerPoint</Application>
  <PresentationFormat>Apresentação na tela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dario fantini</dc:creator>
  <cp:lastModifiedBy>pedro biondi</cp:lastModifiedBy>
  <cp:revision>31</cp:revision>
  <dcterms:created xsi:type="dcterms:W3CDTF">2021-01-22T17:03:01Z</dcterms:created>
  <dcterms:modified xsi:type="dcterms:W3CDTF">2021-03-10T18:32:33Z</dcterms:modified>
</cp:coreProperties>
</file>